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17FB-FC8E-4B2B-A958-C7A6DB0FD3A3}" type="datetimeFigureOut">
              <a:rPr lang="en-US" smtClean="0"/>
              <a:pPr/>
              <a:t>9/2/2008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98549-4F15-47A9-AC2C-22D3E6651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senske.wikispaces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0"/>
            <a:ext cx="7315200" cy="38164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Welcome to </a:t>
            </a:r>
          </a:p>
          <a:p>
            <a:pPr algn="ctr"/>
            <a:r>
              <a:rPr lang="en-US" sz="72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AP Statistics</a:t>
            </a:r>
          </a:p>
          <a:p>
            <a:pPr algn="ctr"/>
            <a:endParaRPr lang="en-US" sz="4000" b="1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5400" b="1" dirty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</a:t>
            </a:r>
            <a:r>
              <a:rPr lang="en-US" sz="5400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ith Miss Senske</a:t>
            </a:r>
            <a:endParaRPr lang="en-US" sz="5400" b="1" cap="none" spc="0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036874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Please come up to the front and get a fact sheet, then…</a:t>
            </a:r>
          </a:p>
          <a:p>
            <a:r>
              <a:rPr lang="en-US" sz="3600" dirty="0" smtClean="0"/>
              <a:t>* Please find your seat (name on sticky note)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Final Exam = 3 parts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MC exam, PA1, PA2</a:t>
            </a:r>
          </a:p>
        </p:txBody>
      </p:sp>
      <p:sp>
        <p:nvSpPr>
          <p:cNvPr id="7" name="Rectangle 6"/>
          <p:cNvSpPr/>
          <p:nvPr/>
        </p:nvSpPr>
        <p:spPr>
          <a:xfrm>
            <a:off x="89598" y="144959"/>
            <a:ext cx="90544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Final Exam/Performance Assessments</a:t>
            </a:r>
            <a:endParaRPr lang="en-US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PAs in class, MC on Exam days (late Jan.)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9400" y="3657600"/>
            <a:ext cx="3138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Extra Help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28588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smtClean="0"/>
              <a:t>PAs </a:t>
            </a:r>
            <a:r>
              <a:rPr lang="en-US" sz="3600" dirty="0" smtClean="0"/>
              <a:t>= 15%, MC = 70% of Final Exam grade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Before school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181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After practices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830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# pts. Earned / # pts. possible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HW, quizzes, tests, projects, etc.</a:t>
            </a:r>
          </a:p>
        </p:txBody>
      </p:sp>
      <p:sp>
        <p:nvSpPr>
          <p:cNvPr id="7" name="Rectangle 6"/>
          <p:cNvSpPr/>
          <p:nvPr/>
        </p:nvSpPr>
        <p:spPr>
          <a:xfrm>
            <a:off x="3311843" y="76200"/>
            <a:ext cx="2440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Grading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Borderline grades (79.48%)</a:t>
            </a:r>
          </a:p>
        </p:txBody>
      </p:sp>
      <p:sp>
        <p:nvSpPr>
          <p:cNvPr id="9" name="Rectangle 8"/>
          <p:cNvSpPr/>
          <p:nvPr/>
        </p:nvSpPr>
        <p:spPr>
          <a:xfrm>
            <a:off x="1676400" y="3657600"/>
            <a:ext cx="55759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Final Course Grade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28588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Normal grading scale </a:t>
            </a:r>
            <a:r>
              <a:rPr lang="en-US" sz="2800" dirty="0" smtClean="0"/>
              <a:t>(93% = A, 90% = A-, etc.)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MP1 = 40%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181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After practices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830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9538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TUESDAY MAY 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, 2009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7158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Review sessions at night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76200"/>
            <a:ext cx="2876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AP EXAM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401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Strongly encouraged to take exam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087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College credit, saving $, etc.</a:t>
            </a:r>
            <a:endParaRPr lang="en-US" sz="2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2819400" y="3877270"/>
            <a:ext cx="3387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Wikispaces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4840069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* Please write this down!</a:t>
            </a:r>
          </a:p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http://senske.wikispaces.com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41154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800" dirty="0" smtClean="0"/>
              <a:t> Please take a textbook  from the counter at the back of the room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2462748"/>
            <a:ext cx="8839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800" dirty="0" smtClean="0"/>
              <a:t> </a:t>
            </a:r>
            <a:r>
              <a:rPr lang="en-US" sz="4800" b="1" dirty="0" smtClean="0">
                <a:solidFill>
                  <a:schemeClr val="bg1"/>
                </a:solidFill>
              </a:rPr>
              <a:t>Please look over the book for any problems</a:t>
            </a:r>
          </a:p>
          <a:p>
            <a:pPr>
              <a:buFont typeface="Arial" charset="0"/>
              <a:buChar char="•"/>
            </a:pPr>
            <a:r>
              <a:rPr lang="en-US" sz="4800" dirty="0" smtClean="0"/>
              <a:t> Record your name and book number and any problems on the sheet being passed around.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152400"/>
            <a:ext cx="7315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About </a:t>
            </a:r>
            <a:r>
              <a:rPr lang="en-US" sz="5400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Miss Senske</a:t>
            </a:r>
            <a:endParaRPr lang="en-US" sz="5400" b="1" cap="none" spc="0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19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Grew up in Philly and NJ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777425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Went to Virginia Tech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35814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Enjoy running and sports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215825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Coach XC, Winter Track, Spring Track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4825425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Teach AP Stat and Applied Math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24384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* Graduated with degree in Math, minors in Spanish and Statistics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0"/>
            <a:ext cx="798283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About an AP class…</a:t>
            </a:r>
            <a:endParaRPr lang="en-US" sz="6600" b="1" cap="none" spc="0" dirty="0">
              <a:ln w="10541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914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AP level = college level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1522274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 smtClean="0"/>
              <a:t>Fast pace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Work load (HW, reading book)</a:t>
            </a:r>
          </a:p>
          <a:p>
            <a:pPr>
              <a:buFont typeface="Arial" charset="0"/>
              <a:buChar char="•"/>
            </a:pPr>
            <a:r>
              <a:rPr lang="en-US" sz="3600" dirty="0" smtClean="0"/>
              <a:t>Level of material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239869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College class in a high school setting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3849469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Prepare for AP Exam - - MAY 5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2009!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4459069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COLLEGE EXPECTATIONS:</a:t>
            </a:r>
          </a:p>
          <a:p>
            <a:pPr lvl="2"/>
            <a:r>
              <a:rPr lang="en-US" sz="3600" dirty="0" smtClean="0"/>
              <a:t>* Do HW			* Be prepared</a:t>
            </a:r>
          </a:p>
          <a:p>
            <a:pPr lvl="2"/>
            <a:r>
              <a:rPr lang="en-US" sz="3600" dirty="0" smtClean="0"/>
              <a:t>* Read book		* Attendance</a:t>
            </a:r>
          </a:p>
          <a:p>
            <a:pPr lvl="2"/>
            <a:r>
              <a:rPr lang="en-US" sz="3600" dirty="0" smtClean="0"/>
              <a:t>* Ask questions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182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Analyzing data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944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Making conclusions… both small and broad 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152400"/>
            <a:ext cx="539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What is Statistics?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706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Combination of Math and Writing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182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Tough grading… picky!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944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WILL prepare you for the exam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6400" y="152400"/>
            <a:ext cx="6012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About THIS course…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7064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Policies…. FACT 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3 ring binder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Book</a:t>
            </a:r>
          </a:p>
        </p:txBody>
      </p:sp>
      <p:sp>
        <p:nvSpPr>
          <p:cNvPr id="7" name="Rectangle 6"/>
          <p:cNvSpPr/>
          <p:nvPr/>
        </p:nvSpPr>
        <p:spPr>
          <a:xfrm>
            <a:off x="2881877" y="0"/>
            <a:ext cx="2909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Materials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CALCULATOR: 83+, 84, or 84+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5600" y="2971800"/>
            <a:ext cx="233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Policies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810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Expectations we’ve talked about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Food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181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Cell phones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830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Dress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Absences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</a:t>
            </a:r>
            <a:r>
              <a:rPr lang="en-US" sz="3600" dirty="0" err="1" smtClean="0"/>
              <a:t>Lates</a:t>
            </a:r>
            <a:endParaRPr lang="en-US" sz="3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2881877" y="0"/>
            <a:ext cx="3490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Attendance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Cuts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5600" y="2971800"/>
            <a:ext cx="3362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Homework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810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Amount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Grading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181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Receiving credit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830669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Late assignments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Announced/unannounced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Calculators</a:t>
            </a:r>
          </a:p>
        </p:txBody>
      </p:sp>
      <p:sp>
        <p:nvSpPr>
          <p:cNvPr id="7" name="Rectangle 6"/>
          <p:cNvSpPr/>
          <p:nvPr/>
        </p:nvSpPr>
        <p:spPr>
          <a:xfrm>
            <a:off x="2087628" y="0"/>
            <a:ext cx="50751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Tests and quizzes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209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Hats/sunglasses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895600" y="2971800"/>
            <a:ext cx="2494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Projects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8100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Amount/type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4495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Grading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5181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* Lateness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429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 Senske</dc:creator>
  <cp:lastModifiedBy>Lauren Senske</cp:lastModifiedBy>
  <cp:revision>19</cp:revision>
  <dcterms:created xsi:type="dcterms:W3CDTF">2008-08-29T01:19:48Z</dcterms:created>
  <dcterms:modified xsi:type="dcterms:W3CDTF">2008-09-02T14:11:10Z</dcterms:modified>
</cp:coreProperties>
</file>